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9D1A-A95A-4A60-A0D5-A6783D47B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2C075-B889-4853-A691-8A43ECA1D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6652B-163A-4277-8506-69268A62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E66DE-C79C-4606-AAFD-5E47FD20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23A85-787F-4583-92F4-CCEB3AD4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90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7BCF-223C-44D1-881A-DB0C3A76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7070C-EA51-4FD5-81A8-C2E6463D3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4C5D-053A-4D47-A0D9-16D8C1A3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BBD8-9F4C-4648-B91C-DBEC263E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7B84F-D20F-4E17-A105-F0ECAD85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4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274EF-F473-422B-847C-C923F5252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6E35A-FE97-4EF0-AF11-FDE6EED6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D9B1C-AF16-426A-9B25-A6933911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E791E-A7B8-433A-8D68-4D890311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EDB0B-307D-4E67-9549-CBF70E74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37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52F8-B952-4392-B278-7E66B3F3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CF4AE-A9B0-4793-9354-B5E7A56A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736CE-4F2E-4125-BBB0-59C2115B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980C9-6386-45F0-91D0-37CD0EF9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E55CB-0240-4F95-AE4B-3E7BAC73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11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B042-9480-4C64-AFF5-CB93F6D4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C02F-B5DA-4A62-BBE8-B8D54A1E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77D91-34ED-46AF-AF70-60AA6EE7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2CFC-E95B-41A9-B898-5C156AFF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BCD0-2B3D-4ABC-B6AB-7CD1665E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95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C0A0-D6DF-4E9D-A89D-EFC52BB6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8527-E4F6-465D-9CA4-C98B9BBBA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5BDA7-54A8-42CF-BAFD-438343CA5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3855C-4098-4C00-BB04-4170E051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8FCDA-3E73-45C6-8CC0-23C77D76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58765-2063-445F-9F6E-2F660994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80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DD93-963A-4D84-9D5D-02198553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90E00-41CA-434E-B6F3-B266187B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08699-0C04-4D1C-81BF-FF933DD5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2F8E3-C504-4555-96DA-A11EB40D1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0161D-7305-44E1-BB23-2E69E8933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226AF-0586-423E-AB13-BF2A9427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81ACB2-5746-401E-BEE8-488F8D27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93FD1-09CF-49BC-85C1-EC8F6D72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62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9259-3B7C-400B-9DA5-25858A59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E0015-52D7-43F3-925F-4FD4A104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B15E3-229C-4BC0-B24A-247B19AC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5397D-34D1-40EA-9011-9426081F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87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98518-C33C-4FC7-BB94-19793498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D80A3-CFE2-4A2E-A3A1-A827C32E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0F75-EBC4-478B-9060-467965AF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31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4DB9-E075-4B57-B5ED-FCBFC523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1040-5D82-4A75-8E3D-D66139CE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B4952-852E-4835-9E08-845514E27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6199A-157B-4380-8251-C29340B5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C2B77-36DC-4F29-9F45-AA022A74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D892F-71D0-4877-97E9-20AEA5C1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43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4DA3-8192-40B5-9E90-18E02CF7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D22AA-E398-4B56-AC6F-C8F56F6E5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9B8AB-86A5-4808-8F2F-1009F4926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12C77-6D15-416E-9372-B2478543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B0D9B-550A-4C9B-AE8B-ED7FF24C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A9676-F402-4624-B944-0E88C5A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6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DBC05-CF75-4538-B4C7-A97EB160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12E9F-E081-4C38-88C7-5DC77EAA7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83F2-3F53-4936-8455-77AE2C378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EE5A7-B808-49DC-963E-D17359976D25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5138-07F2-4E01-9A40-346E0C73D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67A89-72AE-4C42-8B50-DC9E501B7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6A92-112F-41DE-85D0-81E9574942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47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4AF0B-7B8F-4489-A176-9F1A907C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" t="19120" r="35430" b="75220"/>
          <a:stretch/>
        </p:blipFill>
        <p:spPr>
          <a:xfrm>
            <a:off x="129208" y="2126786"/>
            <a:ext cx="8115620" cy="455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C0EC9-D3FE-452A-99D7-6267DD66E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2" t="13913" r="8545" b="48695"/>
          <a:stretch/>
        </p:blipFill>
        <p:spPr>
          <a:xfrm>
            <a:off x="129208" y="168966"/>
            <a:ext cx="6261654" cy="17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4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46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D7C5B-FB49-4D74-B4D3-75B50D34E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6" t="19858" r="29049" b="20000"/>
          <a:stretch/>
        </p:blipFill>
        <p:spPr>
          <a:xfrm>
            <a:off x="184824" y="165370"/>
            <a:ext cx="7247107" cy="5208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DA4A5-0D83-499E-AD90-99193E6CE8FE}"/>
              </a:ext>
            </a:extLst>
          </p:cNvPr>
          <p:cNvSpPr/>
          <p:nvPr/>
        </p:nvSpPr>
        <p:spPr>
          <a:xfrm>
            <a:off x="4902740" y="1741251"/>
            <a:ext cx="2295728" cy="1303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A30C6-B164-485B-AFAD-699A3496B53F}"/>
              </a:ext>
            </a:extLst>
          </p:cNvPr>
          <p:cNvSpPr/>
          <p:nvPr/>
        </p:nvSpPr>
        <p:spPr>
          <a:xfrm>
            <a:off x="3583020" y="3054485"/>
            <a:ext cx="745788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327D7-7FC6-4E99-A028-0A4136373175}"/>
              </a:ext>
            </a:extLst>
          </p:cNvPr>
          <p:cNvSpPr/>
          <p:nvPr/>
        </p:nvSpPr>
        <p:spPr>
          <a:xfrm>
            <a:off x="4179650" y="4870311"/>
            <a:ext cx="1783405" cy="282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D1ED-FFD7-4665-B5B6-D7628986F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0" t="53606" r="30674" b="26241"/>
          <a:stretch/>
        </p:blipFill>
        <p:spPr>
          <a:xfrm>
            <a:off x="7519480" y="3677055"/>
            <a:ext cx="4562526" cy="16964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4DFCD-BABB-4E4F-8BB6-D1350DBA1894}"/>
              </a:ext>
            </a:extLst>
          </p:cNvPr>
          <p:cNvSpPr/>
          <p:nvPr/>
        </p:nvSpPr>
        <p:spPr>
          <a:xfrm>
            <a:off x="9254245" y="4883278"/>
            <a:ext cx="2574588" cy="3696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B98394-AC7E-4B5F-9487-FBC96AF66A23}"/>
              </a:ext>
            </a:extLst>
          </p:cNvPr>
          <p:cNvCxnSpPr/>
          <p:nvPr/>
        </p:nvCxnSpPr>
        <p:spPr>
          <a:xfrm>
            <a:off x="6799634" y="5152415"/>
            <a:ext cx="73930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E09F8-749F-4FD1-820D-0AA60FA2CFA2}"/>
              </a:ext>
            </a:extLst>
          </p:cNvPr>
          <p:cNvSpPr/>
          <p:nvPr/>
        </p:nvSpPr>
        <p:spPr>
          <a:xfrm>
            <a:off x="175096" y="165370"/>
            <a:ext cx="11916638" cy="52178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13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C08054-6421-41F4-A9CD-8D87ECD47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73" t="20567" r="1921" b="10497"/>
          <a:stretch/>
        </p:blipFill>
        <p:spPr>
          <a:xfrm>
            <a:off x="165370" y="204280"/>
            <a:ext cx="6463390" cy="63716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A5AB11-3675-486B-8249-18D1A8BDCE67}"/>
              </a:ext>
            </a:extLst>
          </p:cNvPr>
          <p:cNvSpPr/>
          <p:nvPr/>
        </p:nvSpPr>
        <p:spPr>
          <a:xfrm>
            <a:off x="512323" y="5385874"/>
            <a:ext cx="1851498" cy="4701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7BE24-459A-4932-9E59-41E916720629}"/>
              </a:ext>
            </a:extLst>
          </p:cNvPr>
          <p:cNvSpPr/>
          <p:nvPr/>
        </p:nvSpPr>
        <p:spPr>
          <a:xfrm>
            <a:off x="298311" y="700393"/>
            <a:ext cx="3145280" cy="311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4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2F4C5-A896-4153-B1CB-83FD31D51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2" t="27944" r="27187" b="13475"/>
          <a:stretch/>
        </p:blipFill>
        <p:spPr>
          <a:xfrm>
            <a:off x="152399" y="155641"/>
            <a:ext cx="6939065" cy="47763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0A0323-8578-4F12-B5EE-D2127ED7B1F5}"/>
              </a:ext>
            </a:extLst>
          </p:cNvPr>
          <p:cNvSpPr/>
          <p:nvPr/>
        </p:nvSpPr>
        <p:spPr>
          <a:xfrm>
            <a:off x="4179650" y="1053832"/>
            <a:ext cx="1812588" cy="10473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D0112C-7F51-4163-B3F3-BFF2DD14F684}"/>
              </a:ext>
            </a:extLst>
          </p:cNvPr>
          <p:cNvSpPr/>
          <p:nvPr/>
        </p:nvSpPr>
        <p:spPr>
          <a:xfrm>
            <a:off x="3891063" y="3946183"/>
            <a:ext cx="1070044" cy="2756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0539F-38D0-413B-89D7-74C44509404D}"/>
              </a:ext>
            </a:extLst>
          </p:cNvPr>
          <p:cNvSpPr/>
          <p:nvPr/>
        </p:nvSpPr>
        <p:spPr>
          <a:xfrm>
            <a:off x="2859931" y="2553563"/>
            <a:ext cx="603116" cy="2869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33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09B10-5E1F-4139-BB0A-CDE51DD1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6" t="27660" r="5112" b="10212"/>
          <a:stretch/>
        </p:blipFill>
        <p:spPr>
          <a:xfrm>
            <a:off x="194552" y="175098"/>
            <a:ext cx="8813261" cy="5668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177596-2737-4FFA-9E36-2ACB125A20F5}"/>
              </a:ext>
            </a:extLst>
          </p:cNvPr>
          <p:cNvSpPr/>
          <p:nvPr/>
        </p:nvSpPr>
        <p:spPr>
          <a:xfrm>
            <a:off x="1060313" y="2890963"/>
            <a:ext cx="632300" cy="3191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2D2C0-76C8-4034-A7C4-28A6EF9E50E1}"/>
              </a:ext>
            </a:extLst>
          </p:cNvPr>
          <p:cNvSpPr/>
          <p:nvPr/>
        </p:nvSpPr>
        <p:spPr>
          <a:xfrm>
            <a:off x="4406628" y="3800268"/>
            <a:ext cx="1429967" cy="3048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5439A-A5C1-48FA-8548-454FE775C646}"/>
              </a:ext>
            </a:extLst>
          </p:cNvPr>
          <p:cNvSpPr/>
          <p:nvPr/>
        </p:nvSpPr>
        <p:spPr>
          <a:xfrm>
            <a:off x="3103123" y="4325563"/>
            <a:ext cx="603115" cy="246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45BB8-3382-4DB9-A650-2F3C8ADE99DD}"/>
              </a:ext>
            </a:extLst>
          </p:cNvPr>
          <p:cNvSpPr/>
          <p:nvPr/>
        </p:nvSpPr>
        <p:spPr>
          <a:xfrm>
            <a:off x="6027903" y="4572001"/>
            <a:ext cx="1841773" cy="321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05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77695-B610-4952-98F7-BC8D04BFD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85" t="20567" r="2098" b="10497"/>
          <a:stretch/>
        </p:blipFill>
        <p:spPr>
          <a:xfrm>
            <a:off x="165370" y="223737"/>
            <a:ext cx="6115456" cy="60408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DA22A8-A149-4A70-ACD6-DF151EB5543F}"/>
              </a:ext>
            </a:extLst>
          </p:cNvPr>
          <p:cNvSpPr/>
          <p:nvPr/>
        </p:nvSpPr>
        <p:spPr>
          <a:xfrm>
            <a:off x="466926" y="5113501"/>
            <a:ext cx="865764" cy="470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151B0-B198-43A8-8B44-F0B5DFE99ED6}"/>
              </a:ext>
            </a:extLst>
          </p:cNvPr>
          <p:cNvSpPr/>
          <p:nvPr/>
        </p:nvSpPr>
        <p:spPr>
          <a:xfrm>
            <a:off x="311283" y="697143"/>
            <a:ext cx="1021407" cy="3048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31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6A1BD-37F3-495B-906F-E89B23E8B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1" t="20283" r="20006" b="11064"/>
          <a:stretch/>
        </p:blipFill>
        <p:spPr>
          <a:xfrm>
            <a:off x="214009" y="223735"/>
            <a:ext cx="9056451" cy="63069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32D866-3329-4937-9E71-14BD78D9AB60}"/>
              </a:ext>
            </a:extLst>
          </p:cNvPr>
          <p:cNvSpPr/>
          <p:nvPr/>
        </p:nvSpPr>
        <p:spPr>
          <a:xfrm>
            <a:off x="4143981" y="3644623"/>
            <a:ext cx="535023" cy="31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D7E66-EAF9-41EF-B35F-446A59BC60DA}"/>
              </a:ext>
            </a:extLst>
          </p:cNvPr>
          <p:cNvSpPr/>
          <p:nvPr/>
        </p:nvSpPr>
        <p:spPr>
          <a:xfrm>
            <a:off x="4610908" y="4179644"/>
            <a:ext cx="2840479" cy="31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20AB1-3705-4383-9F33-9FAD3E03EEEF}"/>
              </a:ext>
            </a:extLst>
          </p:cNvPr>
          <p:cNvSpPr/>
          <p:nvPr/>
        </p:nvSpPr>
        <p:spPr>
          <a:xfrm>
            <a:off x="7529206" y="4179643"/>
            <a:ext cx="778215" cy="31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3F3CC3-D5B7-48EA-8213-6551CDB1A0BE}"/>
              </a:ext>
            </a:extLst>
          </p:cNvPr>
          <p:cNvCxnSpPr/>
          <p:nvPr/>
        </p:nvCxnSpPr>
        <p:spPr>
          <a:xfrm>
            <a:off x="8307421" y="4494176"/>
            <a:ext cx="544749" cy="60311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3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BEF03-1186-42E9-9ABF-2BCB5B718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5" t="20142" r="2719" b="9787"/>
          <a:stretch/>
        </p:blipFill>
        <p:spPr>
          <a:xfrm>
            <a:off x="165369" y="145915"/>
            <a:ext cx="11770469" cy="65113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EFA20-0143-4644-9B28-67F287AA52EB}"/>
              </a:ext>
            </a:extLst>
          </p:cNvPr>
          <p:cNvSpPr/>
          <p:nvPr/>
        </p:nvSpPr>
        <p:spPr>
          <a:xfrm>
            <a:off x="1799615" y="184823"/>
            <a:ext cx="1322964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BA929-B72B-4479-A242-2FC438E6C62F}"/>
              </a:ext>
            </a:extLst>
          </p:cNvPr>
          <p:cNvSpPr/>
          <p:nvPr/>
        </p:nvSpPr>
        <p:spPr>
          <a:xfrm>
            <a:off x="5405333" y="2383273"/>
            <a:ext cx="5304819" cy="778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52C86-5007-4D8E-A783-A588313DED7A}"/>
              </a:ext>
            </a:extLst>
          </p:cNvPr>
          <p:cNvSpPr txBox="1"/>
          <p:nvPr/>
        </p:nvSpPr>
        <p:spPr>
          <a:xfrm>
            <a:off x="8521430" y="3429000"/>
            <a:ext cx="3414408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By default * will be there. Need to delete * otherwise while doing </a:t>
            </a:r>
            <a:r>
              <a:rPr lang="en-IN" sz="1600" b="1" dirty="0"/>
              <a:t>Publish all</a:t>
            </a:r>
            <a:r>
              <a:rPr lang="en-IN" sz="1600" dirty="0"/>
              <a:t> it throughs an </a:t>
            </a:r>
            <a:r>
              <a:rPr lang="en-IN" sz="1600" b="1" dirty="0"/>
              <a:t>error</a:t>
            </a:r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938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D9EEA-C656-4393-A19A-F7499406B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6" t="27681" r="3110" b="13188"/>
          <a:stretch/>
        </p:blipFill>
        <p:spPr>
          <a:xfrm>
            <a:off x="227753" y="234944"/>
            <a:ext cx="10764501" cy="52534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D2D44E-2C7F-4958-84E9-2295950750F4}"/>
              </a:ext>
            </a:extLst>
          </p:cNvPr>
          <p:cNvSpPr/>
          <p:nvPr/>
        </p:nvSpPr>
        <p:spPr>
          <a:xfrm>
            <a:off x="677690" y="4143978"/>
            <a:ext cx="9400165" cy="1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E8EB2-B3B9-4F93-9C89-4EB780471C2F}"/>
              </a:ext>
            </a:extLst>
          </p:cNvPr>
          <p:cNvSpPr/>
          <p:nvPr/>
        </p:nvSpPr>
        <p:spPr>
          <a:xfrm>
            <a:off x="1776916" y="225215"/>
            <a:ext cx="1725041" cy="387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9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10</cp:revision>
  <dcterms:created xsi:type="dcterms:W3CDTF">2022-11-29T16:15:39Z</dcterms:created>
  <dcterms:modified xsi:type="dcterms:W3CDTF">2022-11-29T17:29:40Z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2022-11-29T16:15:39Z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0990d634-bb46-4cd9-8ccf-90a40bb8ec7f</vt:lpwstr>
  </property>
  <property fmtid="{D5CDD505-2E9C-101B-9397-08002B2CF9AE}" pid="8" name="MSIP_Label_19540963-e559-4020-8a90-fe8a502c2801_ContentBits">
    <vt:lpwstr>0</vt:lpwstr>
  </property>
</Properties>
</file>